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720"/>
  </p:normalViewPr>
  <p:slideViewPr>
    <p:cSldViewPr snapToGrid="0">
      <p:cViewPr>
        <p:scale>
          <a:sx n="132" d="100"/>
          <a:sy n="132" d="100"/>
        </p:scale>
        <p:origin x="4376" y="52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073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2036E-135D-FED4-0897-A8BBD77A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2E4DF-73E6-7835-98AC-DF611C1BE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DDAB8-1C20-7578-490D-C0F956106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8940E-BAC4-CDB8-0E70-0C9D7BB28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520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4E903-0F21-C2A0-42F1-C0559EB46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AEC13-3131-CD4D-686E-A8A01845E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1896B-6AF6-9AC1-CE4B-E74E52550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E6D7A-41A9-4441-8090-1B5B330F0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8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7FA16-D36B-06AE-E04B-88E4CCE10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031AB-5BF7-E447-C4EA-238481784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B569E-C56E-EB11-E13B-BB4562411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E16E5-675E-B5CA-7979-BDC81A3F1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382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AF369-F387-E384-67AC-D8133FA1A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8531DC-6A16-A007-6CEF-F4F540BED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48BFD-72E2-A08B-C2D1-870767466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0126D-F069-969D-598F-23D4E21F4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93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1/13/25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1/13/25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1/13/25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1/13/25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1/13/25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1/13/25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0F0FF29-7CBE-4422-DA79-719723FF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1394"/>
            <a:ext cx="6858000" cy="50324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1FFDB0-93F0-BB0B-997B-FCCE50A3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23"/>
          <a:stretch/>
        </p:blipFill>
        <p:spPr>
          <a:xfrm>
            <a:off x="0" y="10050"/>
            <a:ext cx="6858000" cy="49277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ACC579-FDF1-BD82-3EBE-A92612D18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75"/>
            <a:ext cx="6858000" cy="4994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174389-BCAD-3462-2B3D-167B4D04FD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09"/>
          <a:stretch/>
        </p:blipFill>
        <p:spPr>
          <a:xfrm>
            <a:off x="0" y="5008712"/>
            <a:ext cx="6858000" cy="4826642"/>
          </a:xfrm>
          <a:prstGeom prst="rect">
            <a:avLst/>
          </a:prstGeom>
        </p:spPr>
      </p:pic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26E1D5D8-7597-4EB2-8650-6C7FDBAF5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157787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AC8FA-F39E-E666-AA0F-E7138A10E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79857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95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0015D-8F4C-437B-1CC0-005679C29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3F41E78A-C09D-7BBA-8FB7-C2900A6D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6850DE4F-AACB-AF90-3A4A-BF4FBB1CD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124C3-1445-C092-B1E9-29A694D03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BAF1CD3-2449-CB0E-6526-92953EBC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3394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yellow card&#10;&#10;Description automatically generated">
            <a:extLst>
              <a:ext uri="{FF2B5EF4-FFF2-40B4-BE49-F238E27FC236}">
                <a16:creationId xmlns:a16="http://schemas.microsoft.com/office/drawing/2014/main" id="{94F1F82D-59E5-6220-FC3A-EFA7A0FF0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9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A2409-CE90-A884-36E2-8F788B8F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device&#10;&#10;Description automatically generated">
            <a:extLst>
              <a:ext uri="{FF2B5EF4-FFF2-40B4-BE49-F238E27FC236}">
                <a16:creationId xmlns:a16="http://schemas.microsoft.com/office/drawing/2014/main" id="{1B2C9EA3-8928-B521-7F41-94B03DD4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7D535B3-B7EE-58C2-B7FD-786419D3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7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9C9B2-09BD-710C-8EC4-A3D02A47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E688371E-ECB0-0E93-FB2F-05E667A0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D93473-635B-1DC2-74A9-1DA11E32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0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EB7B-348E-BB1B-C9DA-4D0E6875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E145E435-541E-9CAE-E4E8-D5E45F2C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1D694E54-8E6F-B6D2-E1C1-7F961807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3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47A56-A5ED-CAB2-AF52-D34A619D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document&#10;&#10;Description automatically generated">
            <a:extLst>
              <a:ext uri="{FF2B5EF4-FFF2-40B4-BE49-F238E27FC236}">
                <a16:creationId xmlns:a16="http://schemas.microsoft.com/office/drawing/2014/main" id="{238DD251-1D6E-7BC0-6880-92A094D2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96"/>
            <a:ext cx="6858000" cy="9690652"/>
          </a:xfrm>
          <a:prstGeom prst="rect">
            <a:avLst/>
          </a:prstGeom>
        </p:spPr>
      </p:pic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75F132BB-018E-552B-88D9-D3F326B38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24"/>
            <a:ext cx="6858000" cy="96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6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09B44-43A3-D2CE-D01F-FC85D9A62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document&#10;&#10;Description automatically generated">
            <a:extLst>
              <a:ext uri="{FF2B5EF4-FFF2-40B4-BE49-F238E27FC236}">
                <a16:creationId xmlns:a16="http://schemas.microsoft.com/office/drawing/2014/main" id="{54AFBABD-4198-2D5C-B9F6-776CA9634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96"/>
            <a:ext cx="6858000" cy="9690652"/>
          </a:xfrm>
          <a:prstGeom prst="rect">
            <a:avLst/>
          </a:prstGeom>
        </p:spPr>
      </p:pic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E60D342E-818F-2A37-12C3-E143A4CE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24"/>
            <a:ext cx="6858000" cy="9690652"/>
          </a:xfrm>
          <a:prstGeom prst="rect">
            <a:avLst/>
          </a:prstGeom>
        </p:spPr>
      </p:pic>
      <p:pic>
        <p:nvPicPr>
          <p:cNvPr id="4" name="Picture 3" descr="A person dancing in a crowd&#10;&#10;Description automatically generated">
            <a:extLst>
              <a:ext uri="{FF2B5EF4-FFF2-40B4-BE49-F238E27FC236}">
                <a16:creationId xmlns:a16="http://schemas.microsoft.com/office/drawing/2014/main" id="{0C0D02EA-A93C-7782-4101-365D39E8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424517" cy="5136776"/>
          </a:xfrm>
          <a:prstGeom prst="rect">
            <a:avLst/>
          </a:prstGeom>
        </p:spPr>
      </p:pic>
      <p:pic>
        <p:nvPicPr>
          <p:cNvPr id="6" name="Picture 5" descr="A person in a grocery store&#10;&#10;Description automatically generated">
            <a:extLst>
              <a:ext uri="{FF2B5EF4-FFF2-40B4-BE49-F238E27FC236}">
                <a16:creationId xmlns:a16="http://schemas.microsoft.com/office/drawing/2014/main" id="{F533D95A-304F-923F-7668-1705DE559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83" y="4953000"/>
            <a:ext cx="3429000" cy="51435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DEDDB1-546E-82C1-D221-9044A0519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485" y="4963510"/>
            <a:ext cx="6858000" cy="5029200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DF98CBF1-578F-1A93-662C-1C5E0B0A4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309" y="4954366"/>
            <a:ext cx="6858000" cy="5029200"/>
          </a:xfrm>
          <a:prstGeom prst="rect">
            <a:avLst/>
          </a:prstGeom>
        </p:spPr>
      </p:pic>
      <p:pic>
        <p:nvPicPr>
          <p:cNvPr id="15" name="Picture 14" descr="A person in a grocery store&#10;&#10;Description automatically generated">
            <a:extLst>
              <a:ext uri="{FF2B5EF4-FFF2-40B4-BE49-F238E27FC236}">
                <a16:creationId xmlns:a16="http://schemas.microsoft.com/office/drawing/2014/main" id="{F77A5137-FACC-232C-2622-262F4F532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6" y="-10930"/>
            <a:ext cx="3398830" cy="5098245"/>
          </a:xfrm>
          <a:prstGeom prst="rect">
            <a:avLst/>
          </a:prstGeom>
        </p:spPr>
      </p:pic>
      <p:pic>
        <p:nvPicPr>
          <p:cNvPr id="13" name="Picture 12" descr="A person in a suit and tie&#10;&#10;Description automatically generated">
            <a:extLst>
              <a:ext uri="{FF2B5EF4-FFF2-40B4-BE49-F238E27FC236}">
                <a16:creationId xmlns:a16="http://schemas.microsoft.com/office/drawing/2014/main" id="{9DCDC5E2-D357-F9C8-6414-8446DB0714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4963510"/>
            <a:ext cx="3424517" cy="51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90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FFA265A0-130D-5EB4-3AE3-E4F11DD7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6435A9B1-1E93-3626-D7EA-6C348D24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6FDCD5C2-5CB4-70EC-5219-265EA9B1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1B269CFC-D2D9-542E-928C-DC90332D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0174F646-00A5-7F1B-5AAA-7EFE0411F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3952FB5D-67A6-DD9A-1EF4-E16827737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63799-7FE9-9DCD-EA14-7051AD08F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6D215-390C-C520-4A9E-F7953B0B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40ABB-79CD-74A9-37CC-39F85325E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4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129E2909-0449-0491-C97D-6DD2D1B7C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A0CFE4F5-4AC7-F8F2-DBDB-314680BD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DA68A380-D184-C639-4BA9-F7792BDCE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2D1CF016-EBA4-28A0-DFC0-9F8EBB3CF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4B193A03-0B2F-F48B-FB51-0599C13AB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28DD1C62-E1BA-4DE6-236D-A733B9A1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F4EDC338-BBD6-BB69-44BA-52B2A320E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948B1970-CBE2-DD26-77E2-055182E7E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708BDAF5-E2FD-5E4F-9852-12955CC61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B6A02B25-5202-0D63-EA90-032D6F35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4B86758F-8B19-A196-55AE-13ECF268F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8DDE1123-F7BC-AFF8-E7CD-A72032CBC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0363BE4A-B119-EEE1-788E-CB94D44F5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2787EE7D-500C-A321-1DA1-A3323817B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7" name="Picture 6" descr="A yellow rectangular sign with black text&#10;&#10;Description automatically generated">
            <a:extLst>
              <a:ext uri="{FF2B5EF4-FFF2-40B4-BE49-F238E27FC236}">
                <a16:creationId xmlns:a16="http://schemas.microsoft.com/office/drawing/2014/main" id="{261E8B74-5AB0-8C1F-EE42-B44CA7939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91E89-0562-B6AB-9081-9F61D98C7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277C5ED-580E-4B41-3166-BE17386B3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3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396F3-3C7C-2397-1BAC-570AF14C1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een and orange squares with black text&#10;&#10;Description automatically generated">
            <a:extLst>
              <a:ext uri="{FF2B5EF4-FFF2-40B4-BE49-F238E27FC236}">
                <a16:creationId xmlns:a16="http://schemas.microsoft.com/office/drawing/2014/main" id="{5DA29512-56E2-DF75-E1DE-0303A83E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7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A4B4AC-DCA6-8B66-02C6-41AD0C36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8ECA2DF-15AE-663C-9F33-D051E540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9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FB5C55-55B7-7A07-AAA7-71220FC7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8" name="Picture 7" descr="A screenshot of a card&#10;&#10;Description automatically generated">
            <a:extLst>
              <a:ext uri="{FF2B5EF4-FFF2-40B4-BE49-F238E27FC236}">
                <a16:creationId xmlns:a16="http://schemas.microsoft.com/office/drawing/2014/main" id="{E09B9851-A03D-ED76-8D58-20E1FB5D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0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4270C-8030-5DEA-D323-043921874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6939C8-321F-6606-8FEE-F7DEE471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A7E3D34-390C-659D-FD45-08A68E09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2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B8C5-35FB-7957-63C3-245BD5AF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Description automatically generated">
            <a:extLst>
              <a:ext uri="{FF2B5EF4-FFF2-40B4-BE49-F238E27FC236}">
                <a16:creationId xmlns:a16="http://schemas.microsoft.com/office/drawing/2014/main" id="{C425925B-729A-60F2-FD64-BA2A8E83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mart irrigation program&#10;&#10;Description automatically generated">
            <a:extLst>
              <a:ext uri="{FF2B5EF4-FFF2-40B4-BE49-F238E27FC236}">
                <a16:creationId xmlns:a16="http://schemas.microsoft.com/office/drawing/2014/main" id="{389653FB-521A-6838-00E3-5309F69A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23185-FCD0-F0D2-9DDC-B8046707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96D0005D-9FDF-5B75-71D2-902B36BC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77981828-8176-EEA1-6964-E7947E154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3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1978-F4E1-2F4A-5DE0-2005B0A1E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647425-0064-3A58-2F4F-1226200D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D71A173-9956-DDB8-7536-59B48C717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E9BE1-B811-F8AB-1D9A-3C283213B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4ACF7E-7603-C0DE-736A-262C893B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0A6073B-7B20-8C8E-2133-A5012435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4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12</Words>
  <Application>Microsoft Macintosh PowerPoint</Application>
  <PresentationFormat>A4 Paper (210x297 mm)</PresentationFormat>
  <Paragraphs>12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23</cp:revision>
  <cp:lastPrinted>2025-01-13T16:32:25Z</cp:lastPrinted>
  <dcterms:created xsi:type="dcterms:W3CDTF">2025-01-09T11:41:50Z</dcterms:created>
  <dcterms:modified xsi:type="dcterms:W3CDTF">2025-01-13T16:38:50Z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